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61" r:id="rId6"/>
    <p:sldId id="258" r:id="rId7"/>
    <p:sldId id="260" r:id="rId8"/>
    <p:sldId id="262" r:id="rId9"/>
    <p:sldId id="259" r:id="rId10"/>
    <p:sldId id="263" r:id="rId11"/>
    <p:sldId id="265" r:id="rId12"/>
    <p:sldId id="266" r:id="rId13"/>
    <p:sldId id="267" r:id="rId14"/>
    <p:sldId id="269" r:id="rId15"/>
    <p:sldId id="270" r:id="rId16"/>
    <p:sldId id="271" r:id="rId17"/>
    <p:sldId id="274" r:id="rId18"/>
    <p:sldId id="279" r:id="rId19"/>
    <p:sldId id="278" r:id="rId20"/>
    <p:sldId id="272" r:id="rId21"/>
    <p:sldId id="280" r:id="rId22"/>
    <p:sldId id="281" r:id="rId23"/>
    <p:sldId id="282" r:id="rId2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7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D2C726-C941-4CA8-816C-619FD6B06C9D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E0CA864A-6016-4111-9CEA-75340871030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SQLite -&gt; PostgreSQL migration</a:t>
          </a:r>
          <a:endParaRPr lang="en-US" dirty="0"/>
        </a:p>
      </dgm:t>
    </dgm:pt>
    <dgm:pt modelId="{49059073-6142-49E4-824E-A4200910CBFE}" type="parTrans" cxnId="{164ADF16-C2C8-460E-88AD-ED6BBBFBB1A1}">
      <dgm:prSet/>
      <dgm:spPr/>
      <dgm:t>
        <a:bodyPr/>
        <a:lstStyle/>
        <a:p>
          <a:endParaRPr lang="en-US"/>
        </a:p>
      </dgm:t>
    </dgm:pt>
    <dgm:pt modelId="{0AB51B66-FE3E-4DD5-9C96-BC483071FE9B}" type="sibTrans" cxnId="{164ADF16-C2C8-460E-88AD-ED6BBBFBB1A1}">
      <dgm:prSet/>
      <dgm:spPr/>
      <dgm:t>
        <a:bodyPr/>
        <a:lstStyle/>
        <a:p>
          <a:endParaRPr lang="en-US"/>
        </a:p>
      </dgm:t>
    </dgm:pt>
    <dgm:pt modelId="{7F560396-A4ED-4939-81E0-D2BF0BC0F2D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Bulk import functionality</a:t>
          </a:r>
        </a:p>
      </dgm:t>
    </dgm:pt>
    <dgm:pt modelId="{869B7F49-49FE-435D-873C-A75018C79877}" type="parTrans" cxnId="{AAD61C27-8766-4745-981A-7776D51969B1}">
      <dgm:prSet/>
      <dgm:spPr/>
      <dgm:t>
        <a:bodyPr/>
        <a:lstStyle/>
        <a:p>
          <a:endParaRPr lang="en-US"/>
        </a:p>
      </dgm:t>
    </dgm:pt>
    <dgm:pt modelId="{05384926-872E-45F4-A494-7067139DFC13}" type="sibTrans" cxnId="{AAD61C27-8766-4745-981A-7776D51969B1}">
      <dgm:prSet/>
      <dgm:spPr/>
      <dgm:t>
        <a:bodyPr/>
        <a:lstStyle/>
        <a:p>
          <a:endParaRPr lang="en-US"/>
        </a:p>
      </dgm:t>
    </dgm:pt>
    <dgm:pt modelId="{26BB60C3-6EC1-422A-9E10-A0F98738A44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Add more export possibilities</a:t>
          </a:r>
          <a:endParaRPr lang="en-US" dirty="0"/>
        </a:p>
      </dgm:t>
    </dgm:pt>
    <dgm:pt modelId="{2F70978D-147F-4CC9-B255-AD6C4E725C8E}" type="parTrans" cxnId="{3A7F3CC0-8B4C-41B5-921E-A9B2E8D5C698}">
      <dgm:prSet/>
      <dgm:spPr/>
      <dgm:t>
        <a:bodyPr/>
        <a:lstStyle/>
        <a:p>
          <a:endParaRPr lang="en-US"/>
        </a:p>
      </dgm:t>
    </dgm:pt>
    <dgm:pt modelId="{44120C2B-0DB0-4CA7-A541-A0868B00903A}" type="sibTrans" cxnId="{3A7F3CC0-8B4C-41B5-921E-A9B2E8D5C698}">
      <dgm:prSet/>
      <dgm:spPr/>
      <dgm:t>
        <a:bodyPr/>
        <a:lstStyle/>
        <a:p>
          <a:endParaRPr lang="en-US"/>
        </a:p>
      </dgm:t>
    </dgm:pt>
    <dgm:pt modelId="{7D888836-1D72-44A2-A7CE-C0E7F7246F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Post-editing information along with the sentences</a:t>
          </a:r>
          <a:endParaRPr lang="en-US" dirty="0"/>
        </a:p>
      </dgm:t>
    </dgm:pt>
    <dgm:pt modelId="{06D30F56-ABE8-4E93-A218-ED12A09DAF8B}" type="parTrans" cxnId="{F987C629-3C5B-4EFE-AE61-3BECC6F655BB}">
      <dgm:prSet/>
      <dgm:spPr/>
      <dgm:t>
        <a:bodyPr/>
        <a:lstStyle/>
        <a:p>
          <a:endParaRPr lang="en-US"/>
        </a:p>
      </dgm:t>
    </dgm:pt>
    <dgm:pt modelId="{04A2C16A-A0A4-449E-9D01-5D895321968B}" type="sibTrans" cxnId="{F987C629-3C5B-4EFE-AE61-3BECC6F655BB}">
      <dgm:prSet/>
      <dgm:spPr/>
      <dgm:t>
        <a:bodyPr/>
        <a:lstStyle/>
        <a:p>
          <a:endParaRPr lang="en-US"/>
        </a:p>
      </dgm:t>
    </dgm:pt>
    <dgm:pt modelId="{11D94012-FF62-419F-864A-4BD85FC50B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Tables and figures to csv, LaTeX, pdf…</a:t>
          </a:r>
        </a:p>
      </dgm:t>
    </dgm:pt>
    <dgm:pt modelId="{1D8FAA58-CE0F-4C48-AFF0-193CBAC4AE8B}" type="parTrans" cxnId="{5CBA0A82-9675-48B4-AEE3-3B559A8C4689}">
      <dgm:prSet/>
      <dgm:spPr/>
      <dgm:t>
        <a:bodyPr/>
        <a:lstStyle/>
        <a:p>
          <a:endParaRPr lang="en-US"/>
        </a:p>
      </dgm:t>
    </dgm:pt>
    <dgm:pt modelId="{636A2FF3-3BE1-4AD3-A667-EF22D8CE7665}" type="sibTrans" cxnId="{5CBA0A82-9675-48B4-AEE3-3B559A8C4689}">
      <dgm:prSet/>
      <dgm:spPr/>
      <dgm:t>
        <a:bodyPr/>
        <a:lstStyle/>
        <a:p>
          <a:endParaRPr lang="en-US"/>
        </a:p>
      </dgm:t>
    </dgm:pt>
    <dgm:pt modelId="{C7086DD2-FDB9-4E2D-B2EB-92994EF9F40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Multiple test set comparison</a:t>
          </a:r>
          <a:endParaRPr lang="en-US" dirty="0"/>
        </a:p>
      </dgm:t>
    </dgm:pt>
    <dgm:pt modelId="{A401EAD8-8129-4563-A514-05259B1BCBE0}" type="parTrans" cxnId="{32FBEBE3-791B-44D9-8A8B-B615DF89E0D3}">
      <dgm:prSet/>
      <dgm:spPr/>
      <dgm:t>
        <a:bodyPr/>
        <a:lstStyle/>
        <a:p>
          <a:endParaRPr lang="en-US"/>
        </a:p>
      </dgm:t>
    </dgm:pt>
    <dgm:pt modelId="{FD6161AA-EE0B-4C19-A3D6-1B01620C62BE}" type="sibTrans" cxnId="{32FBEBE3-791B-44D9-8A8B-B615DF89E0D3}">
      <dgm:prSet/>
      <dgm:spPr/>
      <dgm:t>
        <a:bodyPr/>
        <a:lstStyle/>
        <a:p>
          <a:endParaRPr lang="en-US"/>
        </a:p>
      </dgm:t>
    </dgm:pt>
    <dgm:pt modelId="{4A429C1A-5BC9-48E1-95A2-E145F94F597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Measure how well an engine does for a domain</a:t>
          </a:r>
        </a:p>
      </dgm:t>
    </dgm:pt>
    <dgm:pt modelId="{26A60092-9D65-4BF1-9E17-36F7D9019B5F}" type="parTrans" cxnId="{E1024764-B370-4740-92A7-84CF7087E5F7}">
      <dgm:prSet/>
      <dgm:spPr/>
      <dgm:t>
        <a:bodyPr/>
        <a:lstStyle/>
        <a:p>
          <a:endParaRPr lang="en-US"/>
        </a:p>
      </dgm:t>
    </dgm:pt>
    <dgm:pt modelId="{44D666C5-2908-4F2F-8B1C-048A2C4EF933}" type="sibTrans" cxnId="{E1024764-B370-4740-92A7-84CF7087E5F7}">
      <dgm:prSet/>
      <dgm:spPr/>
      <dgm:t>
        <a:bodyPr/>
        <a:lstStyle/>
        <a:p>
          <a:endParaRPr lang="en-US"/>
        </a:p>
      </dgm:t>
    </dgm:pt>
    <dgm:pt modelId="{2FF93A61-79F0-431C-B4FF-DC50C29DE6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Add metric for significance of score</a:t>
          </a:r>
        </a:p>
      </dgm:t>
    </dgm:pt>
    <dgm:pt modelId="{20C0C6EF-BAC5-4312-8B73-2A13F783FB2F}" type="parTrans" cxnId="{051AECBD-DBDF-4B03-A13A-6BDAAAEA0A1C}">
      <dgm:prSet/>
      <dgm:spPr/>
      <dgm:t>
        <a:bodyPr/>
        <a:lstStyle/>
        <a:p>
          <a:endParaRPr lang="en-US"/>
        </a:p>
      </dgm:t>
    </dgm:pt>
    <dgm:pt modelId="{8564F75C-9744-4BC4-9D3F-775DCF3F791A}" type="sibTrans" cxnId="{051AECBD-DBDF-4B03-A13A-6BDAAAEA0A1C}">
      <dgm:prSet/>
      <dgm:spPr/>
      <dgm:t>
        <a:bodyPr/>
        <a:lstStyle/>
        <a:p>
          <a:endParaRPr lang="en-US"/>
        </a:p>
      </dgm:t>
    </dgm:pt>
    <dgm:pt modelId="{E2228970-A04A-4D5A-B0B9-1F81B74CD1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Comparisons are in BLEU, make it configurable for other metrics</a:t>
          </a:r>
        </a:p>
      </dgm:t>
    </dgm:pt>
    <dgm:pt modelId="{46E7D66D-F5B1-4799-A7F5-086A99380C12}" type="parTrans" cxnId="{63845767-313B-4DE2-B857-985B7E12C276}">
      <dgm:prSet/>
      <dgm:spPr/>
      <dgm:t>
        <a:bodyPr/>
        <a:lstStyle/>
        <a:p>
          <a:endParaRPr lang="en-US"/>
        </a:p>
      </dgm:t>
    </dgm:pt>
    <dgm:pt modelId="{2DFE3CB3-F424-4D02-A3EE-FBA5512D7F24}" type="sibTrans" cxnId="{63845767-313B-4DE2-B857-985B7E12C276}">
      <dgm:prSet/>
      <dgm:spPr/>
      <dgm:t>
        <a:bodyPr/>
        <a:lstStyle/>
        <a:p>
          <a:endParaRPr lang="en-US"/>
        </a:p>
      </dgm:t>
    </dgm:pt>
    <dgm:pt modelId="{30114CD4-0486-4341-95F2-A17C8C1AE4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Comparisons of subsets of test sets</a:t>
          </a:r>
          <a:endParaRPr lang="en-US" dirty="0"/>
        </a:p>
      </dgm:t>
    </dgm:pt>
    <dgm:pt modelId="{B1C308DB-6378-4A02-A355-1E50910F6F5C}" type="parTrans" cxnId="{29A2C838-3DBA-4922-857C-23037E1E74F2}">
      <dgm:prSet/>
      <dgm:spPr/>
      <dgm:t>
        <a:bodyPr/>
        <a:lstStyle/>
        <a:p>
          <a:endParaRPr lang="en-US"/>
        </a:p>
      </dgm:t>
    </dgm:pt>
    <dgm:pt modelId="{314FAB29-4E33-4BB2-B0F1-96D264DD9435}" type="sibTrans" cxnId="{29A2C838-3DBA-4922-857C-23037E1E74F2}">
      <dgm:prSet/>
      <dgm:spPr/>
      <dgm:t>
        <a:bodyPr/>
        <a:lstStyle/>
        <a:p>
          <a:endParaRPr lang="en-US"/>
        </a:p>
      </dgm:t>
    </dgm:pt>
    <dgm:pt modelId="{3D167703-C287-4FD3-BBBB-6DD473D8B17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Multi-user environment</a:t>
          </a:r>
        </a:p>
      </dgm:t>
    </dgm:pt>
    <dgm:pt modelId="{8E2E4FA5-2975-49D9-9B0B-92CFA47ECD8E}" type="parTrans" cxnId="{F456E8EF-7E50-447C-ABAE-E34D4B6C752F}">
      <dgm:prSet/>
      <dgm:spPr/>
      <dgm:t>
        <a:bodyPr/>
        <a:lstStyle/>
        <a:p>
          <a:endParaRPr lang="en-US"/>
        </a:p>
      </dgm:t>
    </dgm:pt>
    <dgm:pt modelId="{17AC6B53-6F16-4ED5-B43A-18295D5F2C67}" type="sibTrans" cxnId="{F456E8EF-7E50-447C-ABAE-E34D4B6C752F}">
      <dgm:prSet/>
      <dgm:spPr/>
      <dgm:t>
        <a:bodyPr/>
        <a:lstStyle/>
        <a:p>
          <a:endParaRPr lang="en-US"/>
        </a:p>
      </dgm:t>
    </dgm:pt>
    <dgm:pt modelId="{1FABE33F-C9BC-4858-AD28-09BFCDEB5F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Currently ongoing…</a:t>
          </a:r>
          <a:endParaRPr lang="en-US" dirty="0"/>
        </a:p>
      </dgm:t>
    </dgm:pt>
    <dgm:pt modelId="{B6B5A782-130C-421C-B2E7-D680FE3AC1AF}" type="parTrans" cxnId="{62069665-2A59-4F57-93A7-7A06D5554FBE}">
      <dgm:prSet/>
      <dgm:spPr/>
      <dgm:t>
        <a:bodyPr/>
        <a:lstStyle/>
        <a:p>
          <a:endParaRPr lang="nl-BE"/>
        </a:p>
      </dgm:t>
    </dgm:pt>
    <dgm:pt modelId="{979BE560-67BF-4B7E-A080-002F2121BB8F}" type="sibTrans" cxnId="{62069665-2A59-4F57-93A7-7A06D5554FBE}">
      <dgm:prSet/>
      <dgm:spPr/>
      <dgm:t>
        <a:bodyPr/>
        <a:lstStyle/>
        <a:p>
          <a:endParaRPr lang="nl-BE"/>
        </a:p>
      </dgm:t>
    </dgm:pt>
    <dgm:pt modelId="{4213B47E-AF98-4695-BB50-5C64EEE02B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Currently ongoing…</a:t>
          </a:r>
          <a:endParaRPr lang="en-US" dirty="0"/>
        </a:p>
      </dgm:t>
    </dgm:pt>
    <dgm:pt modelId="{E2942362-24F7-41CB-A31A-E30AB5EAC202}" type="parTrans" cxnId="{27E1842C-DD33-4FC0-9041-BD9380E61A65}">
      <dgm:prSet/>
      <dgm:spPr/>
      <dgm:t>
        <a:bodyPr/>
        <a:lstStyle/>
        <a:p>
          <a:endParaRPr lang="nl-BE"/>
        </a:p>
      </dgm:t>
    </dgm:pt>
    <dgm:pt modelId="{825CC4D1-8058-40E7-B9FF-51E0F1B367F0}" type="sibTrans" cxnId="{27E1842C-DD33-4FC0-9041-BD9380E61A65}">
      <dgm:prSet/>
      <dgm:spPr/>
      <dgm:t>
        <a:bodyPr/>
        <a:lstStyle/>
        <a:p>
          <a:endParaRPr lang="nl-BE"/>
        </a:p>
      </dgm:t>
    </dgm:pt>
    <dgm:pt modelId="{E5CC1F0F-2422-4EAF-B1E9-455AE5603A03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FE1CAF12-EBAF-47CF-9913-A4CC4EE8F56F}" type="parTrans" cxnId="{89D17E2E-998C-449B-A558-59EA54A6FD32}">
      <dgm:prSet/>
      <dgm:spPr/>
      <dgm:t>
        <a:bodyPr/>
        <a:lstStyle/>
        <a:p>
          <a:endParaRPr lang="nl-BE"/>
        </a:p>
      </dgm:t>
    </dgm:pt>
    <dgm:pt modelId="{BC03AAA0-F7EF-4419-86D9-E86FA92B6C32}" type="sibTrans" cxnId="{89D17E2E-998C-449B-A558-59EA54A6FD32}">
      <dgm:prSet/>
      <dgm:spPr/>
      <dgm:t>
        <a:bodyPr/>
        <a:lstStyle/>
        <a:p>
          <a:endParaRPr lang="nl-BE"/>
        </a:p>
      </dgm:t>
    </dgm:pt>
    <dgm:pt modelId="{C435C084-1E81-4CBB-974B-0E938AF2080F}" type="pres">
      <dgm:prSet presAssocID="{7CD2C726-C941-4CA8-816C-619FD6B06C9D}" presName="root" presStyleCnt="0">
        <dgm:presLayoutVars>
          <dgm:dir/>
          <dgm:resizeHandles val="exact"/>
        </dgm:presLayoutVars>
      </dgm:prSet>
      <dgm:spPr/>
    </dgm:pt>
    <dgm:pt modelId="{A1AE8903-83C5-4FF8-9028-480731DC78F7}" type="pres">
      <dgm:prSet presAssocID="{E0CA864A-6016-4111-9CEA-75340871030B}" presName="compNode" presStyleCnt="0"/>
      <dgm:spPr/>
    </dgm:pt>
    <dgm:pt modelId="{92FC3438-A853-4219-9D71-1CB524C89599}" type="pres">
      <dgm:prSet presAssocID="{E0CA864A-6016-4111-9CEA-75340871030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333A5904-568D-4E8B-9460-6CD07B1ADD26}" type="pres">
      <dgm:prSet presAssocID="{E0CA864A-6016-4111-9CEA-75340871030B}" presName="iconSpace" presStyleCnt="0"/>
      <dgm:spPr/>
    </dgm:pt>
    <dgm:pt modelId="{030A668A-1DA7-49E9-8DD7-FDD8372DED17}" type="pres">
      <dgm:prSet presAssocID="{E0CA864A-6016-4111-9CEA-75340871030B}" presName="parTx" presStyleLbl="revTx" presStyleIdx="0" presStyleCnt="10">
        <dgm:presLayoutVars>
          <dgm:chMax val="0"/>
          <dgm:chPref val="0"/>
        </dgm:presLayoutVars>
      </dgm:prSet>
      <dgm:spPr/>
    </dgm:pt>
    <dgm:pt modelId="{97C979E2-579E-4C2A-8B68-A6199F910F3C}" type="pres">
      <dgm:prSet presAssocID="{E0CA864A-6016-4111-9CEA-75340871030B}" presName="txSpace" presStyleCnt="0"/>
      <dgm:spPr/>
    </dgm:pt>
    <dgm:pt modelId="{2A3D11DB-7E27-4E85-8123-BA5AEBA9A5AE}" type="pres">
      <dgm:prSet presAssocID="{E0CA864A-6016-4111-9CEA-75340871030B}" presName="desTx" presStyleLbl="revTx" presStyleIdx="1" presStyleCnt="10">
        <dgm:presLayoutVars/>
      </dgm:prSet>
      <dgm:spPr/>
    </dgm:pt>
    <dgm:pt modelId="{B89D5274-9739-4196-BD37-2B47F500A551}" type="pres">
      <dgm:prSet presAssocID="{0AB51B66-FE3E-4DD5-9C96-BC483071FE9B}" presName="sibTrans" presStyleCnt="0"/>
      <dgm:spPr/>
    </dgm:pt>
    <dgm:pt modelId="{38522FF9-2AF2-4802-92CB-3FF22AE825B6}" type="pres">
      <dgm:prSet presAssocID="{7F560396-A4ED-4939-81E0-D2BF0BC0F2D2}" presName="compNode" presStyleCnt="0"/>
      <dgm:spPr/>
    </dgm:pt>
    <dgm:pt modelId="{2636CDFF-C794-4813-9C40-18C15C970A57}" type="pres">
      <dgm:prSet presAssocID="{7F560396-A4ED-4939-81E0-D2BF0BC0F2D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6A782ADA-0A3A-42ED-AC4C-FFDF6BFA913C}" type="pres">
      <dgm:prSet presAssocID="{7F560396-A4ED-4939-81E0-D2BF0BC0F2D2}" presName="iconSpace" presStyleCnt="0"/>
      <dgm:spPr/>
    </dgm:pt>
    <dgm:pt modelId="{8D28FDE3-061B-4676-9FB9-BAA2398272A9}" type="pres">
      <dgm:prSet presAssocID="{7F560396-A4ED-4939-81E0-D2BF0BC0F2D2}" presName="parTx" presStyleLbl="revTx" presStyleIdx="2" presStyleCnt="10">
        <dgm:presLayoutVars>
          <dgm:chMax val="0"/>
          <dgm:chPref val="0"/>
        </dgm:presLayoutVars>
      </dgm:prSet>
      <dgm:spPr/>
    </dgm:pt>
    <dgm:pt modelId="{AF925ADD-5817-4B44-865A-95DA96FFCF2F}" type="pres">
      <dgm:prSet presAssocID="{7F560396-A4ED-4939-81E0-D2BF0BC0F2D2}" presName="txSpace" presStyleCnt="0"/>
      <dgm:spPr/>
    </dgm:pt>
    <dgm:pt modelId="{42FE4ED8-32C9-4AA2-9272-1D8B78D81403}" type="pres">
      <dgm:prSet presAssocID="{7F560396-A4ED-4939-81E0-D2BF0BC0F2D2}" presName="desTx" presStyleLbl="revTx" presStyleIdx="3" presStyleCnt="10">
        <dgm:presLayoutVars/>
      </dgm:prSet>
      <dgm:spPr/>
    </dgm:pt>
    <dgm:pt modelId="{702B8ED9-3770-4845-BB2F-75FA5509E992}" type="pres">
      <dgm:prSet presAssocID="{05384926-872E-45F4-A494-7067139DFC13}" presName="sibTrans" presStyleCnt="0"/>
      <dgm:spPr/>
    </dgm:pt>
    <dgm:pt modelId="{F0330770-8A0D-4197-B0DB-825E6257D453}" type="pres">
      <dgm:prSet presAssocID="{26BB60C3-6EC1-422A-9E10-A0F98738A444}" presName="compNode" presStyleCnt="0"/>
      <dgm:spPr/>
    </dgm:pt>
    <dgm:pt modelId="{EE925C27-3F26-4BA5-B4A2-63F7D2B55F14}" type="pres">
      <dgm:prSet presAssocID="{26BB60C3-6EC1-422A-9E10-A0F98738A44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6EC51D7F-5064-49F7-993B-8A1C6BE30327}" type="pres">
      <dgm:prSet presAssocID="{26BB60C3-6EC1-422A-9E10-A0F98738A444}" presName="iconSpace" presStyleCnt="0"/>
      <dgm:spPr/>
    </dgm:pt>
    <dgm:pt modelId="{80BB97DC-E095-4A6A-BA33-E2CB87CB059D}" type="pres">
      <dgm:prSet presAssocID="{26BB60C3-6EC1-422A-9E10-A0F98738A444}" presName="parTx" presStyleLbl="revTx" presStyleIdx="4" presStyleCnt="10">
        <dgm:presLayoutVars>
          <dgm:chMax val="0"/>
          <dgm:chPref val="0"/>
        </dgm:presLayoutVars>
      </dgm:prSet>
      <dgm:spPr/>
    </dgm:pt>
    <dgm:pt modelId="{8C0F2C41-7B9C-475F-85F8-5E1250170AB9}" type="pres">
      <dgm:prSet presAssocID="{26BB60C3-6EC1-422A-9E10-A0F98738A444}" presName="txSpace" presStyleCnt="0"/>
      <dgm:spPr/>
    </dgm:pt>
    <dgm:pt modelId="{45295A22-7178-4256-B22E-E5EC72F847F6}" type="pres">
      <dgm:prSet presAssocID="{26BB60C3-6EC1-422A-9E10-A0F98738A444}" presName="desTx" presStyleLbl="revTx" presStyleIdx="5" presStyleCnt="10">
        <dgm:presLayoutVars/>
      </dgm:prSet>
      <dgm:spPr/>
    </dgm:pt>
    <dgm:pt modelId="{E4B398F7-1F67-427F-8503-7A82A7B6BF13}" type="pres">
      <dgm:prSet presAssocID="{44120C2B-0DB0-4CA7-A541-A0868B00903A}" presName="sibTrans" presStyleCnt="0"/>
      <dgm:spPr/>
    </dgm:pt>
    <dgm:pt modelId="{FB862FAE-2A39-4464-8DCF-06F59D5C5CBC}" type="pres">
      <dgm:prSet presAssocID="{C7086DD2-FDB9-4E2D-B2EB-92994EF9F403}" presName="compNode" presStyleCnt="0"/>
      <dgm:spPr/>
    </dgm:pt>
    <dgm:pt modelId="{167F5F57-B185-46D8-ACBC-502961230D1F}" type="pres">
      <dgm:prSet presAssocID="{C7086DD2-FDB9-4E2D-B2EB-92994EF9F403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3BB715B-43B5-4DCE-95D6-8C8940F51C8F}" type="pres">
      <dgm:prSet presAssocID="{C7086DD2-FDB9-4E2D-B2EB-92994EF9F403}" presName="iconSpace" presStyleCnt="0"/>
      <dgm:spPr/>
    </dgm:pt>
    <dgm:pt modelId="{60A1AC6D-7AE1-4E5D-B3DC-839FF141AF49}" type="pres">
      <dgm:prSet presAssocID="{C7086DD2-FDB9-4E2D-B2EB-92994EF9F403}" presName="parTx" presStyleLbl="revTx" presStyleIdx="6" presStyleCnt="10">
        <dgm:presLayoutVars>
          <dgm:chMax val="0"/>
          <dgm:chPref val="0"/>
        </dgm:presLayoutVars>
      </dgm:prSet>
      <dgm:spPr/>
    </dgm:pt>
    <dgm:pt modelId="{A125FFE9-0B9D-48DA-9D08-788B5E97561C}" type="pres">
      <dgm:prSet presAssocID="{C7086DD2-FDB9-4E2D-B2EB-92994EF9F403}" presName="txSpace" presStyleCnt="0"/>
      <dgm:spPr/>
    </dgm:pt>
    <dgm:pt modelId="{176F01F5-3E86-4B4F-84AA-FE0D748E2FCB}" type="pres">
      <dgm:prSet presAssocID="{C7086DD2-FDB9-4E2D-B2EB-92994EF9F403}" presName="desTx" presStyleLbl="revTx" presStyleIdx="7" presStyleCnt="10">
        <dgm:presLayoutVars/>
      </dgm:prSet>
      <dgm:spPr/>
    </dgm:pt>
    <dgm:pt modelId="{D0669CF6-5412-4064-B220-23E5F3455674}" type="pres">
      <dgm:prSet presAssocID="{FD6161AA-EE0B-4C19-A3D6-1B01620C62BE}" presName="sibTrans" presStyleCnt="0"/>
      <dgm:spPr/>
    </dgm:pt>
    <dgm:pt modelId="{3DCB619C-07DE-4EA5-9EC7-BC7492693071}" type="pres">
      <dgm:prSet presAssocID="{3D167703-C287-4FD3-BBBB-6DD473D8B177}" presName="compNode" presStyleCnt="0"/>
      <dgm:spPr/>
    </dgm:pt>
    <dgm:pt modelId="{25456F10-A6F9-4F9B-B892-644896C440D5}" type="pres">
      <dgm:prSet presAssocID="{3D167703-C287-4FD3-BBBB-6DD473D8B17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3F31452C-CB24-403F-B825-F8C6E65AA10E}" type="pres">
      <dgm:prSet presAssocID="{3D167703-C287-4FD3-BBBB-6DD473D8B177}" presName="iconSpace" presStyleCnt="0"/>
      <dgm:spPr/>
    </dgm:pt>
    <dgm:pt modelId="{07A24806-7A4C-4F56-B967-08EC16F242C2}" type="pres">
      <dgm:prSet presAssocID="{3D167703-C287-4FD3-BBBB-6DD473D8B177}" presName="parTx" presStyleLbl="revTx" presStyleIdx="8" presStyleCnt="10">
        <dgm:presLayoutVars>
          <dgm:chMax val="0"/>
          <dgm:chPref val="0"/>
        </dgm:presLayoutVars>
      </dgm:prSet>
      <dgm:spPr/>
    </dgm:pt>
    <dgm:pt modelId="{F18CD072-DC2C-46E4-AAAA-DAFAA63DAA97}" type="pres">
      <dgm:prSet presAssocID="{3D167703-C287-4FD3-BBBB-6DD473D8B177}" presName="txSpace" presStyleCnt="0"/>
      <dgm:spPr/>
    </dgm:pt>
    <dgm:pt modelId="{69B1D4F2-B323-47E1-85AA-49ADDB2FA49B}" type="pres">
      <dgm:prSet presAssocID="{3D167703-C287-4FD3-BBBB-6DD473D8B177}" presName="desTx" presStyleLbl="revTx" presStyleIdx="9" presStyleCnt="10">
        <dgm:presLayoutVars/>
      </dgm:prSet>
      <dgm:spPr/>
    </dgm:pt>
  </dgm:ptLst>
  <dgm:cxnLst>
    <dgm:cxn modelId="{1668D902-27B1-4C63-88A5-1BA1E98677B1}" type="presOf" srcId="{C7086DD2-FDB9-4E2D-B2EB-92994EF9F403}" destId="{60A1AC6D-7AE1-4E5D-B3DC-839FF141AF49}" srcOrd="0" destOrd="0" presId="urn:microsoft.com/office/officeart/2018/5/layout/CenteredIconLabelDescriptionList"/>
    <dgm:cxn modelId="{164ADF16-C2C8-460E-88AD-ED6BBBFBB1A1}" srcId="{7CD2C726-C941-4CA8-816C-619FD6B06C9D}" destId="{E0CA864A-6016-4111-9CEA-75340871030B}" srcOrd="0" destOrd="0" parTransId="{49059073-6142-49E4-824E-A4200910CBFE}" sibTransId="{0AB51B66-FE3E-4DD5-9C96-BC483071FE9B}"/>
    <dgm:cxn modelId="{AAD61C27-8766-4745-981A-7776D51969B1}" srcId="{7CD2C726-C941-4CA8-816C-619FD6B06C9D}" destId="{7F560396-A4ED-4939-81E0-D2BF0BC0F2D2}" srcOrd="1" destOrd="0" parTransId="{869B7F49-49FE-435D-873C-A75018C79877}" sibTransId="{05384926-872E-45F4-A494-7067139DFC13}"/>
    <dgm:cxn modelId="{BF554628-F234-4C2A-9146-A368B02904B6}" type="presOf" srcId="{4213B47E-AF98-4695-BB50-5C64EEE02B61}" destId="{42FE4ED8-32C9-4AA2-9272-1D8B78D81403}" srcOrd="0" destOrd="0" presId="urn:microsoft.com/office/officeart/2018/5/layout/CenteredIconLabelDescriptionList"/>
    <dgm:cxn modelId="{F987C629-3C5B-4EFE-AE61-3BECC6F655BB}" srcId="{26BB60C3-6EC1-422A-9E10-A0F98738A444}" destId="{7D888836-1D72-44A2-A7CE-C0E7F7246F24}" srcOrd="0" destOrd="0" parTransId="{06D30F56-ABE8-4E93-A218-ED12A09DAF8B}" sibTransId="{04A2C16A-A0A4-449E-9D01-5D895321968B}"/>
    <dgm:cxn modelId="{27E1842C-DD33-4FC0-9041-BD9380E61A65}" srcId="{7F560396-A4ED-4939-81E0-D2BF0BC0F2D2}" destId="{4213B47E-AF98-4695-BB50-5C64EEE02B61}" srcOrd="0" destOrd="0" parTransId="{E2942362-24F7-41CB-A31A-E30AB5EAC202}" sibTransId="{825CC4D1-8058-40E7-B9FF-51E0F1B367F0}"/>
    <dgm:cxn modelId="{89D17E2E-998C-449B-A558-59EA54A6FD32}" srcId="{7F560396-A4ED-4939-81E0-D2BF0BC0F2D2}" destId="{E5CC1F0F-2422-4EAF-B1E9-455AE5603A03}" srcOrd="1" destOrd="0" parTransId="{FE1CAF12-EBAF-47CF-9913-A4CC4EE8F56F}" sibTransId="{BC03AAA0-F7EF-4419-86D9-E86FA92B6C32}"/>
    <dgm:cxn modelId="{29A2C838-3DBA-4922-857C-23037E1E74F2}" srcId="{C7086DD2-FDB9-4E2D-B2EB-92994EF9F403}" destId="{30114CD4-0486-4341-95F2-A17C8C1AE4AC}" srcOrd="3" destOrd="0" parTransId="{B1C308DB-6378-4A02-A355-1E50910F6F5C}" sibTransId="{314FAB29-4E33-4BB2-B0F1-96D264DD9435}"/>
    <dgm:cxn modelId="{274AB63A-2EE3-4A60-B31F-196C33EB15AD}" type="presOf" srcId="{7F560396-A4ED-4939-81E0-D2BF0BC0F2D2}" destId="{8D28FDE3-061B-4676-9FB9-BAA2398272A9}" srcOrd="0" destOrd="0" presId="urn:microsoft.com/office/officeart/2018/5/layout/CenteredIconLabelDescriptionList"/>
    <dgm:cxn modelId="{E1024764-B370-4740-92A7-84CF7087E5F7}" srcId="{C7086DD2-FDB9-4E2D-B2EB-92994EF9F403}" destId="{4A429C1A-5BC9-48E1-95A2-E145F94F5978}" srcOrd="0" destOrd="0" parTransId="{26A60092-9D65-4BF1-9E17-36F7D9019B5F}" sibTransId="{44D666C5-2908-4F2F-8B1C-048A2C4EF933}"/>
    <dgm:cxn modelId="{62069665-2A59-4F57-93A7-7A06D5554FBE}" srcId="{E0CA864A-6016-4111-9CEA-75340871030B}" destId="{1FABE33F-C9BC-4858-AD28-09BFCDEB5F10}" srcOrd="0" destOrd="0" parTransId="{B6B5A782-130C-421C-B2E7-D680FE3AC1AF}" sibTransId="{979BE560-67BF-4B7E-A080-002F2121BB8F}"/>
    <dgm:cxn modelId="{63845767-313B-4DE2-B857-985B7E12C276}" srcId="{C7086DD2-FDB9-4E2D-B2EB-92994EF9F403}" destId="{E2228970-A04A-4D5A-B0B9-1F81B74CD198}" srcOrd="2" destOrd="0" parTransId="{46E7D66D-F5B1-4799-A7F5-086A99380C12}" sibTransId="{2DFE3CB3-F424-4D02-A3EE-FBA5512D7F24}"/>
    <dgm:cxn modelId="{91535A4B-7461-45D5-A9C9-0E934DBEA31F}" type="presOf" srcId="{2FF93A61-79F0-431C-B4FF-DC50C29DE604}" destId="{176F01F5-3E86-4B4F-84AA-FE0D748E2FCB}" srcOrd="0" destOrd="1" presId="urn:microsoft.com/office/officeart/2018/5/layout/CenteredIconLabelDescriptionList"/>
    <dgm:cxn modelId="{AEE8F258-7ED5-434F-A613-EF9E2C292920}" type="presOf" srcId="{7D888836-1D72-44A2-A7CE-C0E7F7246F24}" destId="{45295A22-7178-4256-B22E-E5EC72F847F6}" srcOrd="0" destOrd="0" presId="urn:microsoft.com/office/officeart/2018/5/layout/CenteredIconLabelDescriptionList"/>
    <dgm:cxn modelId="{D535D280-FEFB-4A13-B5D1-8530F8935DAC}" type="presOf" srcId="{4A429C1A-5BC9-48E1-95A2-E145F94F5978}" destId="{176F01F5-3E86-4B4F-84AA-FE0D748E2FCB}" srcOrd="0" destOrd="0" presId="urn:microsoft.com/office/officeart/2018/5/layout/CenteredIconLabelDescriptionList"/>
    <dgm:cxn modelId="{5CBA0A82-9675-48B4-AEE3-3B559A8C4689}" srcId="{26BB60C3-6EC1-422A-9E10-A0F98738A444}" destId="{11D94012-FF62-419F-864A-4BD85FC50B96}" srcOrd="1" destOrd="0" parTransId="{1D8FAA58-CE0F-4C48-AFF0-193CBAC4AE8B}" sibTransId="{636A2FF3-3BE1-4AD3-A667-EF22D8CE7665}"/>
    <dgm:cxn modelId="{C3D90B87-F414-4438-A3D8-C842EBA77C5A}" type="presOf" srcId="{E2228970-A04A-4D5A-B0B9-1F81B74CD198}" destId="{176F01F5-3E86-4B4F-84AA-FE0D748E2FCB}" srcOrd="0" destOrd="2" presId="urn:microsoft.com/office/officeart/2018/5/layout/CenteredIconLabelDescriptionList"/>
    <dgm:cxn modelId="{2987E888-78C1-4E9C-B097-8166710089D9}" type="presOf" srcId="{E0CA864A-6016-4111-9CEA-75340871030B}" destId="{030A668A-1DA7-49E9-8DD7-FDD8372DED17}" srcOrd="0" destOrd="0" presId="urn:microsoft.com/office/officeart/2018/5/layout/CenteredIconLabelDescriptionList"/>
    <dgm:cxn modelId="{4E7BF5A1-EAFA-497F-B26C-FFAB3D3C3CFD}" type="presOf" srcId="{3D167703-C287-4FD3-BBBB-6DD473D8B177}" destId="{07A24806-7A4C-4F56-B967-08EC16F242C2}" srcOrd="0" destOrd="0" presId="urn:microsoft.com/office/officeart/2018/5/layout/CenteredIconLabelDescriptionList"/>
    <dgm:cxn modelId="{E9DF95AA-1015-4EDB-8B85-AD86B0D0CE99}" type="presOf" srcId="{11D94012-FF62-419F-864A-4BD85FC50B96}" destId="{45295A22-7178-4256-B22E-E5EC72F847F6}" srcOrd="0" destOrd="1" presId="urn:microsoft.com/office/officeart/2018/5/layout/CenteredIconLabelDescriptionList"/>
    <dgm:cxn modelId="{728CDCB6-E63E-41F7-BB60-F3F3F825A338}" type="presOf" srcId="{30114CD4-0486-4341-95F2-A17C8C1AE4AC}" destId="{176F01F5-3E86-4B4F-84AA-FE0D748E2FCB}" srcOrd="0" destOrd="3" presId="urn:microsoft.com/office/officeart/2018/5/layout/CenteredIconLabelDescriptionList"/>
    <dgm:cxn modelId="{051AECBD-DBDF-4B03-A13A-6BDAAAEA0A1C}" srcId="{C7086DD2-FDB9-4E2D-B2EB-92994EF9F403}" destId="{2FF93A61-79F0-431C-B4FF-DC50C29DE604}" srcOrd="1" destOrd="0" parTransId="{20C0C6EF-BAC5-4312-8B73-2A13F783FB2F}" sibTransId="{8564F75C-9744-4BC4-9D3F-775DCF3F791A}"/>
    <dgm:cxn modelId="{3A7F3CC0-8B4C-41B5-921E-A9B2E8D5C698}" srcId="{7CD2C726-C941-4CA8-816C-619FD6B06C9D}" destId="{26BB60C3-6EC1-422A-9E10-A0F98738A444}" srcOrd="2" destOrd="0" parTransId="{2F70978D-147F-4CC9-B255-AD6C4E725C8E}" sibTransId="{44120C2B-0DB0-4CA7-A541-A0868B00903A}"/>
    <dgm:cxn modelId="{93F165C5-53AC-4FCD-BDE3-567BEC04DA90}" type="presOf" srcId="{E5CC1F0F-2422-4EAF-B1E9-455AE5603A03}" destId="{42FE4ED8-32C9-4AA2-9272-1D8B78D81403}" srcOrd="0" destOrd="1" presId="urn:microsoft.com/office/officeart/2018/5/layout/CenteredIconLabelDescriptionList"/>
    <dgm:cxn modelId="{9DD93BD9-5196-440C-8252-B78D980BDBB5}" type="presOf" srcId="{1FABE33F-C9BC-4858-AD28-09BFCDEB5F10}" destId="{2A3D11DB-7E27-4E85-8123-BA5AEBA9A5AE}" srcOrd="0" destOrd="0" presId="urn:microsoft.com/office/officeart/2018/5/layout/CenteredIconLabelDescriptionList"/>
    <dgm:cxn modelId="{32FBEBE3-791B-44D9-8A8B-B615DF89E0D3}" srcId="{7CD2C726-C941-4CA8-816C-619FD6B06C9D}" destId="{C7086DD2-FDB9-4E2D-B2EB-92994EF9F403}" srcOrd="3" destOrd="0" parTransId="{A401EAD8-8129-4563-A514-05259B1BCBE0}" sibTransId="{FD6161AA-EE0B-4C19-A3D6-1B01620C62BE}"/>
    <dgm:cxn modelId="{FFFA41E4-B461-42E4-B500-07DC6FBB284D}" type="presOf" srcId="{26BB60C3-6EC1-422A-9E10-A0F98738A444}" destId="{80BB97DC-E095-4A6A-BA33-E2CB87CB059D}" srcOrd="0" destOrd="0" presId="urn:microsoft.com/office/officeart/2018/5/layout/CenteredIconLabelDescriptionList"/>
    <dgm:cxn modelId="{65EDE8E6-376B-4745-9A25-0C88FE7B8BF2}" type="presOf" srcId="{7CD2C726-C941-4CA8-816C-619FD6B06C9D}" destId="{C435C084-1E81-4CBB-974B-0E938AF2080F}" srcOrd="0" destOrd="0" presId="urn:microsoft.com/office/officeart/2018/5/layout/CenteredIconLabelDescriptionList"/>
    <dgm:cxn modelId="{F456E8EF-7E50-447C-ABAE-E34D4B6C752F}" srcId="{7CD2C726-C941-4CA8-816C-619FD6B06C9D}" destId="{3D167703-C287-4FD3-BBBB-6DD473D8B177}" srcOrd="4" destOrd="0" parTransId="{8E2E4FA5-2975-49D9-9B0B-92CFA47ECD8E}" sibTransId="{17AC6B53-6F16-4ED5-B43A-18295D5F2C67}"/>
    <dgm:cxn modelId="{F7E36ECA-F3E8-4E3E-B3E0-F771117F54F4}" type="presParOf" srcId="{C435C084-1E81-4CBB-974B-0E938AF2080F}" destId="{A1AE8903-83C5-4FF8-9028-480731DC78F7}" srcOrd="0" destOrd="0" presId="urn:microsoft.com/office/officeart/2018/5/layout/CenteredIconLabelDescriptionList"/>
    <dgm:cxn modelId="{5BBB532B-44A4-40A6-B21C-2480878687B9}" type="presParOf" srcId="{A1AE8903-83C5-4FF8-9028-480731DC78F7}" destId="{92FC3438-A853-4219-9D71-1CB524C89599}" srcOrd="0" destOrd="0" presId="urn:microsoft.com/office/officeart/2018/5/layout/CenteredIconLabelDescriptionList"/>
    <dgm:cxn modelId="{4AFD6210-1EB8-4615-AEE0-31FD5EA30AB5}" type="presParOf" srcId="{A1AE8903-83C5-4FF8-9028-480731DC78F7}" destId="{333A5904-568D-4E8B-9460-6CD07B1ADD26}" srcOrd="1" destOrd="0" presId="urn:microsoft.com/office/officeart/2018/5/layout/CenteredIconLabelDescriptionList"/>
    <dgm:cxn modelId="{D7B1D959-45A3-4462-A7E2-93018533C261}" type="presParOf" srcId="{A1AE8903-83C5-4FF8-9028-480731DC78F7}" destId="{030A668A-1DA7-49E9-8DD7-FDD8372DED17}" srcOrd="2" destOrd="0" presId="urn:microsoft.com/office/officeart/2018/5/layout/CenteredIconLabelDescriptionList"/>
    <dgm:cxn modelId="{AE3A518E-C006-4B28-BD23-AE1816645827}" type="presParOf" srcId="{A1AE8903-83C5-4FF8-9028-480731DC78F7}" destId="{97C979E2-579E-4C2A-8B68-A6199F910F3C}" srcOrd="3" destOrd="0" presId="urn:microsoft.com/office/officeart/2018/5/layout/CenteredIconLabelDescriptionList"/>
    <dgm:cxn modelId="{8A32A5B4-5660-446F-9C7C-6A35B0770B2F}" type="presParOf" srcId="{A1AE8903-83C5-4FF8-9028-480731DC78F7}" destId="{2A3D11DB-7E27-4E85-8123-BA5AEBA9A5AE}" srcOrd="4" destOrd="0" presId="urn:microsoft.com/office/officeart/2018/5/layout/CenteredIconLabelDescriptionList"/>
    <dgm:cxn modelId="{27C8DE17-50CB-41AB-B533-5316612C25EE}" type="presParOf" srcId="{C435C084-1E81-4CBB-974B-0E938AF2080F}" destId="{B89D5274-9739-4196-BD37-2B47F500A551}" srcOrd="1" destOrd="0" presId="urn:microsoft.com/office/officeart/2018/5/layout/CenteredIconLabelDescriptionList"/>
    <dgm:cxn modelId="{8BA5660F-49CA-4337-8143-DB85C0011A20}" type="presParOf" srcId="{C435C084-1E81-4CBB-974B-0E938AF2080F}" destId="{38522FF9-2AF2-4802-92CB-3FF22AE825B6}" srcOrd="2" destOrd="0" presId="urn:microsoft.com/office/officeart/2018/5/layout/CenteredIconLabelDescriptionList"/>
    <dgm:cxn modelId="{79ACE840-EACF-461B-968F-118C2DADC890}" type="presParOf" srcId="{38522FF9-2AF2-4802-92CB-3FF22AE825B6}" destId="{2636CDFF-C794-4813-9C40-18C15C970A57}" srcOrd="0" destOrd="0" presId="urn:microsoft.com/office/officeart/2018/5/layout/CenteredIconLabelDescriptionList"/>
    <dgm:cxn modelId="{E4674BAE-2AED-48E1-ADC7-C91A895D4BD7}" type="presParOf" srcId="{38522FF9-2AF2-4802-92CB-3FF22AE825B6}" destId="{6A782ADA-0A3A-42ED-AC4C-FFDF6BFA913C}" srcOrd="1" destOrd="0" presId="urn:microsoft.com/office/officeart/2018/5/layout/CenteredIconLabelDescriptionList"/>
    <dgm:cxn modelId="{F56D5C00-5A00-4D9E-B9FA-78C5EBA4F328}" type="presParOf" srcId="{38522FF9-2AF2-4802-92CB-3FF22AE825B6}" destId="{8D28FDE3-061B-4676-9FB9-BAA2398272A9}" srcOrd="2" destOrd="0" presId="urn:microsoft.com/office/officeart/2018/5/layout/CenteredIconLabelDescriptionList"/>
    <dgm:cxn modelId="{93767D4B-632F-4941-81AF-C8E25E00F3EC}" type="presParOf" srcId="{38522FF9-2AF2-4802-92CB-3FF22AE825B6}" destId="{AF925ADD-5817-4B44-865A-95DA96FFCF2F}" srcOrd="3" destOrd="0" presId="urn:microsoft.com/office/officeart/2018/5/layout/CenteredIconLabelDescriptionList"/>
    <dgm:cxn modelId="{FB8AE0BA-86C0-4B79-ADC2-0AF75108E3B4}" type="presParOf" srcId="{38522FF9-2AF2-4802-92CB-3FF22AE825B6}" destId="{42FE4ED8-32C9-4AA2-9272-1D8B78D81403}" srcOrd="4" destOrd="0" presId="urn:microsoft.com/office/officeart/2018/5/layout/CenteredIconLabelDescriptionList"/>
    <dgm:cxn modelId="{0CD31D26-E3F5-41D0-8EB3-F5C3967F3163}" type="presParOf" srcId="{C435C084-1E81-4CBB-974B-0E938AF2080F}" destId="{702B8ED9-3770-4845-BB2F-75FA5509E992}" srcOrd="3" destOrd="0" presId="urn:microsoft.com/office/officeart/2018/5/layout/CenteredIconLabelDescriptionList"/>
    <dgm:cxn modelId="{09DB9CEB-A31A-4CFE-828D-B0D98A4FAE70}" type="presParOf" srcId="{C435C084-1E81-4CBB-974B-0E938AF2080F}" destId="{F0330770-8A0D-4197-B0DB-825E6257D453}" srcOrd="4" destOrd="0" presId="urn:microsoft.com/office/officeart/2018/5/layout/CenteredIconLabelDescriptionList"/>
    <dgm:cxn modelId="{32C57979-57EE-4FEC-B845-84FBC6F9E791}" type="presParOf" srcId="{F0330770-8A0D-4197-B0DB-825E6257D453}" destId="{EE925C27-3F26-4BA5-B4A2-63F7D2B55F14}" srcOrd="0" destOrd="0" presId="urn:microsoft.com/office/officeart/2018/5/layout/CenteredIconLabelDescriptionList"/>
    <dgm:cxn modelId="{5D5B1564-1673-4D32-8BEE-C82B5F5F9B22}" type="presParOf" srcId="{F0330770-8A0D-4197-B0DB-825E6257D453}" destId="{6EC51D7F-5064-49F7-993B-8A1C6BE30327}" srcOrd="1" destOrd="0" presId="urn:microsoft.com/office/officeart/2018/5/layout/CenteredIconLabelDescriptionList"/>
    <dgm:cxn modelId="{53C24905-0430-47F3-A8C5-E1F6CC7E4C2F}" type="presParOf" srcId="{F0330770-8A0D-4197-B0DB-825E6257D453}" destId="{80BB97DC-E095-4A6A-BA33-E2CB87CB059D}" srcOrd="2" destOrd="0" presId="urn:microsoft.com/office/officeart/2018/5/layout/CenteredIconLabelDescriptionList"/>
    <dgm:cxn modelId="{77ACA3C3-C04A-43E0-AFEF-ACB9254A2E7A}" type="presParOf" srcId="{F0330770-8A0D-4197-B0DB-825E6257D453}" destId="{8C0F2C41-7B9C-475F-85F8-5E1250170AB9}" srcOrd="3" destOrd="0" presId="urn:microsoft.com/office/officeart/2018/5/layout/CenteredIconLabelDescriptionList"/>
    <dgm:cxn modelId="{FAFA41B8-AA2F-4016-AF7F-F03F632413A6}" type="presParOf" srcId="{F0330770-8A0D-4197-B0DB-825E6257D453}" destId="{45295A22-7178-4256-B22E-E5EC72F847F6}" srcOrd="4" destOrd="0" presId="urn:microsoft.com/office/officeart/2018/5/layout/CenteredIconLabelDescriptionList"/>
    <dgm:cxn modelId="{0E46C7A1-FC64-4009-9CE7-E14C02BA92BF}" type="presParOf" srcId="{C435C084-1E81-4CBB-974B-0E938AF2080F}" destId="{E4B398F7-1F67-427F-8503-7A82A7B6BF13}" srcOrd="5" destOrd="0" presId="urn:microsoft.com/office/officeart/2018/5/layout/CenteredIconLabelDescriptionList"/>
    <dgm:cxn modelId="{225E271C-EAF8-42E3-A802-6DF7E88D589B}" type="presParOf" srcId="{C435C084-1E81-4CBB-974B-0E938AF2080F}" destId="{FB862FAE-2A39-4464-8DCF-06F59D5C5CBC}" srcOrd="6" destOrd="0" presId="urn:microsoft.com/office/officeart/2018/5/layout/CenteredIconLabelDescriptionList"/>
    <dgm:cxn modelId="{91AF0137-DD04-4148-B887-238C3EF900CC}" type="presParOf" srcId="{FB862FAE-2A39-4464-8DCF-06F59D5C5CBC}" destId="{167F5F57-B185-46D8-ACBC-502961230D1F}" srcOrd="0" destOrd="0" presId="urn:microsoft.com/office/officeart/2018/5/layout/CenteredIconLabelDescriptionList"/>
    <dgm:cxn modelId="{1DBD3AE6-1D52-406A-BBC6-1108C62DE5F6}" type="presParOf" srcId="{FB862FAE-2A39-4464-8DCF-06F59D5C5CBC}" destId="{03BB715B-43B5-4DCE-95D6-8C8940F51C8F}" srcOrd="1" destOrd="0" presId="urn:microsoft.com/office/officeart/2018/5/layout/CenteredIconLabelDescriptionList"/>
    <dgm:cxn modelId="{B11BD034-6E73-4314-AE41-8CE45E9A85C2}" type="presParOf" srcId="{FB862FAE-2A39-4464-8DCF-06F59D5C5CBC}" destId="{60A1AC6D-7AE1-4E5D-B3DC-839FF141AF49}" srcOrd="2" destOrd="0" presId="urn:microsoft.com/office/officeart/2018/5/layout/CenteredIconLabelDescriptionList"/>
    <dgm:cxn modelId="{61133023-55C8-4757-99C6-67A27E799E11}" type="presParOf" srcId="{FB862FAE-2A39-4464-8DCF-06F59D5C5CBC}" destId="{A125FFE9-0B9D-48DA-9D08-788B5E97561C}" srcOrd="3" destOrd="0" presId="urn:microsoft.com/office/officeart/2018/5/layout/CenteredIconLabelDescriptionList"/>
    <dgm:cxn modelId="{F21A4B08-966B-498F-8DDB-44AF0FD8CEBC}" type="presParOf" srcId="{FB862FAE-2A39-4464-8DCF-06F59D5C5CBC}" destId="{176F01F5-3E86-4B4F-84AA-FE0D748E2FCB}" srcOrd="4" destOrd="0" presId="urn:microsoft.com/office/officeart/2018/5/layout/CenteredIconLabelDescriptionList"/>
    <dgm:cxn modelId="{B4CACD41-B819-437A-9CB7-5D9EED90497E}" type="presParOf" srcId="{C435C084-1E81-4CBB-974B-0E938AF2080F}" destId="{D0669CF6-5412-4064-B220-23E5F3455674}" srcOrd="7" destOrd="0" presId="urn:microsoft.com/office/officeart/2018/5/layout/CenteredIconLabelDescriptionList"/>
    <dgm:cxn modelId="{8275C86B-72A1-4F71-B382-CCB2A38A566D}" type="presParOf" srcId="{C435C084-1E81-4CBB-974B-0E938AF2080F}" destId="{3DCB619C-07DE-4EA5-9EC7-BC7492693071}" srcOrd="8" destOrd="0" presId="urn:microsoft.com/office/officeart/2018/5/layout/CenteredIconLabelDescriptionList"/>
    <dgm:cxn modelId="{AA9DBBB9-7A60-416D-A72E-B7B1A8AB9871}" type="presParOf" srcId="{3DCB619C-07DE-4EA5-9EC7-BC7492693071}" destId="{25456F10-A6F9-4F9B-B892-644896C440D5}" srcOrd="0" destOrd="0" presId="urn:microsoft.com/office/officeart/2018/5/layout/CenteredIconLabelDescriptionList"/>
    <dgm:cxn modelId="{A3BF0D16-4186-4197-A82C-EC5A8BF4D719}" type="presParOf" srcId="{3DCB619C-07DE-4EA5-9EC7-BC7492693071}" destId="{3F31452C-CB24-403F-B825-F8C6E65AA10E}" srcOrd="1" destOrd="0" presId="urn:microsoft.com/office/officeart/2018/5/layout/CenteredIconLabelDescriptionList"/>
    <dgm:cxn modelId="{B2A9BED7-BD10-4C65-B063-D910408C5775}" type="presParOf" srcId="{3DCB619C-07DE-4EA5-9EC7-BC7492693071}" destId="{07A24806-7A4C-4F56-B967-08EC16F242C2}" srcOrd="2" destOrd="0" presId="urn:microsoft.com/office/officeart/2018/5/layout/CenteredIconLabelDescriptionList"/>
    <dgm:cxn modelId="{EE4CEDB2-442D-4182-9862-54D37817DAFB}" type="presParOf" srcId="{3DCB619C-07DE-4EA5-9EC7-BC7492693071}" destId="{F18CD072-DC2C-46E4-AAAA-DAFAA63DAA97}" srcOrd="3" destOrd="0" presId="urn:microsoft.com/office/officeart/2018/5/layout/CenteredIconLabelDescriptionList"/>
    <dgm:cxn modelId="{9D11665D-E83A-4EEE-B24E-FC0AE159981F}" type="presParOf" srcId="{3DCB619C-07DE-4EA5-9EC7-BC7492693071}" destId="{69B1D4F2-B323-47E1-85AA-49ADDB2FA49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FC3438-A853-4219-9D71-1CB524C89599}">
      <dsp:nvSpPr>
        <dsp:cNvPr id="0" name=""/>
        <dsp:cNvSpPr/>
      </dsp:nvSpPr>
      <dsp:spPr>
        <a:xfrm>
          <a:off x="602725" y="747248"/>
          <a:ext cx="645257" cy="6452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0A668A-1DA7-49E9-8DD7-FDD8372DED17}">
      <dsp:nvSpPr>
        <dsp:cNvPr id="0" name=""/>
        <dsp:cNvSpPr/>
      </dsp:nvSpPr>
      <dsp:spPr>
        <a:xfrm>
          <a:off x="3557" y="1515350"/>
          <a:ext cx="1843593" cy="440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SQLite -&gt; PostgreSQL migration</a:t>
          </a:r>
          <a:endParaRPr lang="en-US" sz="1400" kern="1200" dirty="0"/>
        </a:p>
      </dsp:txBody>
      <dsp:txXfrm>
        <a:off x="3557" y="1515350"/>
        <a:ext cx="1843593" cy="440734"/>
      </dsp:txXfrm>
    </dsp:sp>
    <dsp:sp modelId="{2A3D11DB-7E27-4E85-8123-BA5AEBA9A5AE}">
      <dsp:nvSpPr>
        <dsp:cNvPr id="0" name=""/>
        <dsp:cNvSpPr/>
      </dsp:nvSpPr>
      <dsp:spPr>
        <a:xfrm>
          <a:off x="3557" y="2013221"/>
          <a:ext cx="1843593" cy="1590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Currently ongoing…</a:t>
          </a:r>
          <a:endParaRPr lang="en-US" sz="1100" kern="1200" dirty="0"/>
        </a:p>
      </dsp:txBody>
      <dsp:txXfrm>
        <a:off x="3557" y="2013221"/>
        <a:ext cx="1843593" cy="1590867"/>
      </dsp:txXfrm>
    </dsp:sp>
    <dsp:sp modelId="{2636CDFF-C794-4813-9C40-18C15C970A57}">
      <dsp:nvSpPr>
        <dsp:cNvPr id="0" name=""/>
        <dsp:cNvSpPr/>
      </dsp:nvSpPr>
      <dsp:spPr>
        <a:xfrm>
          <a:off x="2768948" y="747248"/>
          <a:ext cx="645257" cy="6452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28FDE3-061B-4676-9FB9-BAA2398272A9}">
      <dsp:nvSpPr>
        <dsp:cNvPr id="0" name=""/>
        <dsp:cNvSpPr/>
      </dsp:nvSpPr>
      <dsp:spPr>
        <a:xfrm>
          <a:off x="2169780" y="1515350"/>
          <a:ext cx="1843593" cy="440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Bulk import functionality</a:t>
          </a:r>
        </a:p>
      </dsp:txBody>
      <dsp:txXfrm>
        <a:off x="2169780" y="1515350"/>
        <a:ext cx="1843593" cy="440734"/>
      </dsp:txXfrm>
    </dsp:sp>
    <dsp:sp modelId="{42FE4ED8-32C9-4AA2-9272-1D8B78D81403}">
      <dsp:nvSpPr>
        <dsp:cNvPr id="0" name=""/>
        <dsp:cNvSpPr/>
      </dsp:nvSpPr>
      <dsp:spPr>
        <a:xfrm>
          <a:off x="2169780" y="2013221"/>
          <a:ext cx="1843593" cy="1590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Currently ongoing…</a:t>
          </a:r>
          <a:endParaRPr lang="en-US" sz="1100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2169780" y="2013221"/>
        <a:ext cx="1843593" cy="1590867"/>
      </dsp:txXfrm>
    </dsp:sp>
    <dsp:sp modelId="{EE925C27-3F26-4BA5-B4A2-63F7D2B55F14}">
      <dsp:nvSpPr>
        <dsp:cNvPr id="0" name=""/>
        <dsp:cNvSpPr/>
      </dsp:nvSpPr>
      <dsp:spPr>
        <a:xfrm>
          <a:off x="4935171" y="747248"/>
          <a:ext cx="645257" cy="6452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BB97DC-E095-4A6A-BA33-E2CB87CB059D}">
      <dsp:nvSpPr>
        <dsp:cNvPr id="0" name=""/>
        <dsp:cNvSpPr/>
      </dsp:nvSpPr>
      <dsp:spPr>
        <a:xfrm>
          <a:off x="4336003" y="1515350"/>
          <a:ext cx="1843593" cy="440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Add more export possibilities</a:t>
          </a:r>
          <a:endParaRPr lang="en-US" sz="1400" kern="1200" dirty="0"/>
        </a:p>
      </dsp:txBody>
      <dsp:txXfrm>
        <a:off x="4336003" y="1515350"/>
        <a:ext cx="1843593" cy="440734"/>
      </dsp:txXfrm>
    </dsp:sp>
    <dsp:sp modelId="{45295A22-7178-4256-B22E-E5EC72F847F6}">
      <dsp:nvSpPr>
        <dsp:cNvPr id="0" name=""/>
        <dsp:cNvSpPr/>
      </dsp:nvSpPr>
      <dsp:spPr>
        <a:xfrm>
          <a:off x="4336003" y="2013221"/>
          <a:ext cx="1843593" cy="1590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Post-editing information along with the sentences</a:t>
          </a:r>
          <a:endParaRPr lang="en-US" sz="1100" kern="1200" dirty="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Tables and figures to csv, LaTeX, pdf…</a:t>
          </a:r>
        </a:p>
      </dsp:txBody>
      <dsp:txXfrm>
        <a:off x="4336003" y="2013221"/>
        <a:ext cx="1843593" cy="1590867"/>
      </dsp:txXfrm>
    </dsp:sp>
    <dsp:sp modelId="{167F5F57-B185-46D8-ACBC-502961230D1F}">
      <dsp:nvSpPr>
        <dsp:cNvPr id="0" name=""/>
        <dsp:cNvSpPr/>
      </dsp:nvSpPr>
      <dsp:spPr>
        <a:xfrm>
          <a:off x="7101393" y="747248"/>
          <a:ext cx="645257" cy="64525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A1AC6D-7AE1-4E5D-B3DC-839FF141AF49}">
      <dsp:nvSpPr>
        <dsp:cNvPr id="0" name=""/>
        <dsp:cNvSpPr/>
      </dsp:nvSpPr>
      <dsp:spPr>
        <a:xfrm>
          <a:off x="6502225" y="1515350"/>
          <a:ext cx="1843593" cy="440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Multiple test set comparison</a:t>
          </a:r>
          <a:endParaRPr lang="en-US" sz="1400" kern="1200" dirty="0"/>
        </a:p>
      </dsp:txBody>
      <dsp:txXfrm>
        <a:off x="6502225" y="1515350"/>
        <a:ext cx="1843593" cy="440734"/>
      </dsp:txXfrm>
    </dsp:sp>
    <dsp:sp modelId="{176F01F5-3E86-4B4F-84AA-FE0D748E2FCB}">
      <dsp:nvSpPr>
        <dsp:cNvPr id="0" name=""/>
        <dsp:cNvSpPr/>
      </dsp:nvSpPr>
      <dsp:spPr>
        <a:xfrm>
          <a:off x="6502225" y="2013221"/>
          <a:ext cx="1843593" cy="1590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Measure how well an engine does for a domain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 metric for significance of score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Comparisons are in BLEU, make it configurable for other metrics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Comparisons of subsets of test sets</a:t>
          </a:r>
          <a:endParaRPr lang="en-US" sz="1100" kern="1200" dirty="0"/>
        </a:p>
      </dsp:txBody>
      <dsp:txXfrm>
        <a:off x="6502225" y="2013221"/>
        <a:ext cx="1843593" cy="1590867"/>
      </dsp:txXfrm>
    </dsp:sp>
    <dsp:sp modelId="{25456F10-A6F9-4F9B-B892-644896C440D5}">
      <dsp:nvSpPr>
        <dsp:cNvPr id="0" name=""/>
        <dsp:cNvSpPr/>
      </dsp:nvSpPr>
      <dsp:spPr>
        <a:xfrm>
          <a:off x="9267616" y="747248"/>
          <a:ext cx="645257" cy="64525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A24806-7A4C-4F56-B967-08EC16F242C2}">
      <dsp:nvSpPr>
        <dsp:cNvPr id="0" name=""/>
        <dsp:cNvSpPr/>
      </dsp:nvSpPr>
      <dsp:spPr>
        <a:xfrm>
          <a:off x="8668448" y="1515350"/>
          <a:ext cx="1843593" cy="440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Multi-user environment</a:t>
          </a:r>
        </a:p>
      </dsp:txBody>
      <dsp:txXfrm>
        <a:off x="8668448" y="1515350"/>
        <a:ext cx="1843593" cy="440734"/>
      </dsp:txXfrm>
    </dsp:sp>
    <dsp:sp modelId="{69B1D4F2-B323-47E1-85AA-49ADDB2FA49B}">
      <dsp:nvSpPr>
        <dsp:cNvPr id="0" name=""/>
        <dsp:cNvSpPr/>
      </dsp:nvSpPr>
      <dsp:spPr>
        <a:xfrm>
          <a:off x="8668448" y="2013221"/>
          <a:ext cx="1843593" cy="15908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7FA32-C811-4B0C-8035-B0F787F75BC0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C71DC9-6DC5-4A53-AD72-534DB54A2B9E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0248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7C299-4A86-4D33-AE36-B8D579EF0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FD8B7E1-A459-4AA0-9C25-951E70AC10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86F5839-9483-4340-94DE-C3522743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BB5690-6D66-4166-B389-79BE36F36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FF42A47-764B-4710-B8B5-9D43A69A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9783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2C689-EF7C-436E-9D8A-93BC3C255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50A3702-8C83-4B5D-8E92-8C4C52BA07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81B68C9-154F-48EA-A39E-DB1B52A72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C1613B-3537-4FF1-92E9-0D1686DE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82BC400-98CA-4057-B827-391DC653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3006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248E94D-96F8-4FAA-8E8A-98A78FCBF6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6D4D37B-CFD8-4993-B23D-C212D263C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E54130-5CF4-4555-A879-8EC7AE11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DA0A0E9-D0EC-4E76-A2C3-7AAB2095C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D0D928-30A3-4733-80A0-0DA812D3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0906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54F22-5958-4574-9785-F7B761F5F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FD10AC-0C37-474F-922F-E31FE9C4F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69910C6-B466-401B-A50E-366D22903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49FA5D-C888-48FF-ADB8-951F4DE0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86D6E53-8F8D-4817-88F3-04F60942F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70259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4129F-18B9-4F02-8F13-FBD0098F1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EE8D03-E3A7-45AA-A124-64CF891BB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BB7D42-CADB-4C92-A3E9-527B374A3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FF40C54-0E4D-4688-B47E-CE27EA2DA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F4CC84-6A48-4F58-897C-DEAB1026C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9902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DFD858-A25D-4EA0-837E-6A21F171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F1E67B8-4592-4FA5-9DE2-769C27DBBC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2B8863B-4DB0-434D-ABAE-D6CE18F88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BD182F9-F20B-4805-9F5A-E6F804C3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2FE053D-D544-4224-953F-94E981FEF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2153D6-BB10-4801-825F-3D978D743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81F48A-29F1-42A4-A6A3-3E68C76C5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6D9B5FF-1AC7-494C-967E-BE6C9F3A49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7864B5-FC9B-4742-A368-62E0AE3F9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4F74E75-C8B0-41B4-ABD9-C35D89448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ABF6DB6-1F68-4A6F-976B-781A4B7112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09D12A0E-61D9-4531-A5BB-EFDB4C10F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5324FB1-7D15-494B-853E-03C02BEB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61E323F-5EF7-4BDE-A655-A9D3408F3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977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8C2881-0A7A-4252-8C82-76D65F0D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01F2802-43AB-402D-88D3-767CF2D3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6E72B04-F909-41AF-BC84-45A8B3B82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B8AB0B-5BD1-44CD-AA4D-1738F14AD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92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280530B-E581-4CCC-A508-658768862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A46E42C-02E7-4080-BC9D-D7D20466C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9A28215-2F51-4735-9EB7-D4009DD7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903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4AE19A-98EA-427C-B385-D29F5BD3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6130FE-449E-40A3-84E0-3202FFF3B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2CBE30-78AD-43E3-9558-1B34924B0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71485CC-5A67-4B5F-A650-837E07CE2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1572536-0D44-452D-ADDA-3EB017179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A833C1B-9DE1-4BA7-9B9A-0A011257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0357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30003-FC7D-46A4-BC37-E3BFC2052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8C0B5DF-64BF-498E-BF3C-5F93163ACD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EF56110-E580-4800-A331-5E28A8EC0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6BCDA13-B75B-4939-968C-37823FF32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DDFAB9-D955-4E05-B529-40317D44E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FDFBEFF-0ABD-4ABE-8649-1F7B85B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89911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13CA30F-4D88-41FF-BB13-FE337201C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1BA28D-9B53-4724-BB1C-FBA708242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F1A142F-05B3-4AC2-8F93-C683D9783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F6171-699A-42C8-8B71-F0C013BFF448}" type="datetimeFigureOut">
              <a:rPr lang="nl-BE" smtClean="0"/>
              <a:t>31/08/2019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9AB8CB-79F0-4280-B405-E0337C56C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9C79349-85A3-4101-AD86-38C7C7381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2F894-927A-412D-A5A4-837DE0E0F0A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4226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mtcompareval-ng.crosslang.com:8051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mt.ufal.cz/" TargetMode="External"/><Relationship Id="rId2" Type="http://schemas.openxmlformats.org/officeDocument/2006/relationships/hyperlink" Target="https://github.com/choko/MT-ComparEv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CrossLangNV/MT-ComparEva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40D11-95C9-41DA-B052-4B4315298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4442" y="2133599"/>
            <a:ext cx="8629358" cy="1981200"/>
          </a:xfrm>
        </p:spPr>
        <p:txBody>
          <a:bodyPr anchor="ctr">
            <a:normAutofit/>
          </a:bodyPr>
          <a:lstStyle/>
          <a:p>
            <a:pPr algn="l"/>
            <a:r>
              <a:rPr lang="nl-BE" sz="4400"/>
              <a:t>MT-ComparEval for large-scale experiments and transfer learning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C0A164A-70A6-42B0-AB00-829B812181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4441" y="4275666"/>
            <a:ext cx="8629357" cy="1281070"/>
          </a:xfrm>
        </p:spPr>
        <p:txBody>
          <a:bodyPr>
            <a:normAutofit/>
          </a:bodyPr>
          <a:lstStyle/>
          <a:p>
            <a:pPr algn="l"/>
            <a:r>
              <a:rPr lang="nl-BE" sz="1800"/>
              <a:t>Anna Bardadym, Koen Van Winckel, Frederic Everaert, Joachim Van den Bogaert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D5E377-05DD-4C00-9CA9-12FB77D0B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864555"/>
            <a:ext cx="1371600" cy="51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622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Delta view to compare all engines for a language pair to one selected engine</a:t>
            </a:r>
          </a:p>
        </p:txBody>
      </p:sp>
      <p:pic>
        <p:nvPicPr>
          <p:cNvPr id="4" name="Afbeelding 3" descr="Afbeelding met lucht, binnen, computer, laptop&#10;&#10;Automatisch gegenereerde beschrijving">
            <a:extLst>
              <a:ext uri="{FF2B5EF4-FFF2-40B4-BE49-F238E27FC236}">
                <a16:creationId xmlns:a16="http://schemas.microsoft.com/office/drawing/2014/main" id="{A7681E8A-CD1D-4F46-9C62-A6353FCA7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397" y="0"/>
            <a:ext cx="7889853" cy="682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1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tekst&#10;&#10;Automatisch gegenereerde beschrijving">
            <a:extLst>
              <a:ext uri="{FF2B5EF4-FFF2-40B4-BE49-F238E27FC236}">
                <a16:creationId xmlns:a16="http://schemas.microsoft.com/office/drawing/2014/main" id="{87728211-A979-403C-9888-098A29C9D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33" y="1295199"/>
            <a:ext cx="5291666" cy="4575654"/>
          </a:xfrm>
          <a:prstGeom prst="rect">
            <a:avLst/>
          </a:prstGeom>
        </p:spPr>
      </p:pic>
      <p:pic>
        <p:nvPicPr>
          <p:cNvPr id="2" name="Afbeelding 1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E489C43E-F18E-4BE8-82E8-67040943B4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41" b="-2"/>
          <a:stretch/>
        </p:blipFill>
        <p:spPr>
          <a:xfrm>
            <a:off x="549690" y="1295199"/>
            <a:ext cx="5291667" cy="426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2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A9693F-23A7-47CA-B4BA-1891A2A4D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659474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Engine hierarchy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Specify parent for engine when creating a new one</a:t>
            </a:r>
          </a:p>
          <a:p>
            <a:pPr marL="0"/>
            <a:r>
              <a:rPr lang="en-US" sz="1800" dirty="0"/>
              <a:t>Parent-child view</a:t>
            </a:r>
          </a:p>
          <a:p>
            <a:pPr marL="457200" lvl="1"/>
            <a:r>
              <a:rPr lang="en-US" sz="1800" dirty="0"/>
              <a:t>For all engines related to selected engine</a:t>
            </a:r>
          </a:p>
          <a:p>
            <a:pPr marL="457200" lvl="1"/>
            <a:r>
              <a:rPr lang="en-US" sz="1800" dirty="0"/>
              <a:t>For all engines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291CAF26-2E35-4C0E-8829-33932EF0F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586" y="0"/>
            <a:ext cx="7547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0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Engine hierarchy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918492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Each node represents an engine</a:t>
            </a:r>
          </a:p>
          <a:p>
            <a:pPr marL="0"/>
            <a:r>
              <a:rPr lang="en-US" sz="1800" dirty="0"/>
              <a:t>BLEU score calculated for all test sets translated with this engine</a:t>
            </a:r>
          </a:p>
          <a:p>
            <a:pPr marL="0"/>
            <a:r>
              <a:rPr lang="en-US" sz="1800" dirty="0"/>
              <a:t>Arrow direction from parent to child</a:t>
            </a:r>
          </a:p>
          <a:p>
            <a:pPr marL="0"/>
            <a:r>
              <a:rPr lang="en-US" sz="1800" dirty="0"/>
              <a:t>Dotted line when child outperforms parent, solid line otherwise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D302035-6C18-4E21-87A2-805908CC4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560" y="1383508"/>
            <a:ext cx="6058211" cy="332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8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A9693F-23A7-47CA-B4BA-1891A2A4D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 and development work </a:t>
            </a:r>
          </a:p>
        </p:txBody>
      </p:sp>
    </p:spTree>
    <p:extLst>
      <p:ext uri="{BB962C8B-B14F-4D97-AF65-F5344CB8AC3E}">
        <p14:creationId xmlns:p14="http://schemas.microsoft.com/office/powerpoint/2010/main" val="142733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740126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See </a:t>
            </a:r>
            <a:r>
              <a:rPr lang="nl-BE" sz="1800" dirty="0">
                <a:hlinkClick r:id="rId2"/>
              </a:rPr>
              <a:t>http://mtcompareval-ng.crosslang.com:8051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13370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31920FB-D39F-4120-9079-D07B43C73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67" y="690467"/>
            <a:ext cx="9688265" cy="5477066"/>
          </a:xfrm>
        </p:spPr>
      </p:pic>
    </p:spTree>
    <p:extLst>
      <p:ext uri="{BB962C8B-B14F-4D97-AF65-F5344CB8AC3E}">
        <p14:creationId xmlns:p14="http://schemas.microsoft.com/office/powerpoint/2010/main" val="4090350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648929" y="629266"/>
            <a:ext cx="4142990" cy="1309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Work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1429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UX</a:t>
            </a:r>
          </a:p>
          <a:p>
            <a:pPr marL="457200" lvl="1"/>
            <a:r>
              <a:rPr lang="en-US" sz="1800" dirty="0"/>
              <a:t>Global engine overview</a:t>
            </a:r>
          </a:p>
          <a:p>
            <a:pPr marL="0"/>
            <a:r>
              <a:rPr lang="en-US" sz="1800" dirty="0"/>
              <a:t>Performance</a:t>
            </a:r>
          </a:p>
          <a:p>
            <a:pPr marL="457200" lvl="1"/>
            <a:r>
              <a:rPr lang="en-US" sz="1800" dirty="0"/>
              <a:t>Matrix overview</a:t>
            </a:r>
          </a:p>
          <a:p>
            <a:pPr marL="457200" lvl="1"/>
            <a:r>
              <a:rPr lang="en-US" sz="1800" dirty="0"/>
              <a:t>Import of tasks</a:t>
            </a:r>
            <a:endParaRPr lang="en-US" sz="2200" dirty="0"/>
          </a:p>
          <a:p>
            <a:pPr marL="0"/>
            <a:r>
              <a:rPr lang="en-US" sz="1800" dirty="0" err="1"/>
              <a:t>SacreBLEU</a:t>
            </a:r>
            <a:endParaRPr lang="en-US" sz="1800" dirty="0"/>
          </a:p>
          <a:p>
            <a:pPr marL="0"/>
            <a:endParaRPr lang="en-US" sz="1800" dirty="0"/>
          </a:p>
        </p:txBody>
      </p:sp>
      <p:pic>
        <p:nvPicPr>
          <p:cNvPr id="9" name="Afbeelding 8" descr="Afbeelding met monitor, schermafbeelding&#10;&#10;Automatisch gegenereerde beschrijving">
            <a:extLst>
              <a:ext uri="{FF2B5EF4-FFF2-40B4-BE49-F238E27FC236}">
                <a16:creationId xmlns:a16="http://schemas.microsoft.com/office/drawing/2014/main" id="{41D6747D-CB65-4F8C-B9A8-F5C1907D6B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3" t="12490" r="11265" b="10632"/>
          <a:stretch/>
        </p:blipFill>
        <p:spPr>
          <a:xfrm>
            <a:off x="3796495" y="729206"/>
            <a:ext cx="7506183" cy="527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84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Ongoing and future work</a:t>
            </a: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1A8582AC-6D37-41BF-90E7-3129924680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96228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5453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E0FA9E-FF27-4F72-9EA7-78ED6EA8A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MT-</a:t>
            </a:r>
            <a:r>
              <a:rPr lang="en-US" sz="3600" dirty="0" err="1"/>
              <a:t>ComparEval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08934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55BDFD-0991-4566-B69C-F6DE2DCB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Thanks!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683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684FD4-A3DB-4136-A3EB-21CDD2FC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nl-BE" sz="1800" dirty="0" err="1"/>
              <a:t>Developed</a:t>
            </a:r>
            <a:r>
              <a:rPr lang="nl-BE" sz="1800" dirty="0"/>
              <a:t> </a:t>
            </a:r>
            <a:r>
              <a:rPr lang="nl-BE" sz="1800" dirty="0" err="1"/>
              <a:t>by</a:t>
            </a:r>
            <a:r>
              <a:rPr lang="nl-BE" sz="1800" dirty="0"/>
              <a:t> </a:t>
            </a:r>
            <a:r>
              <a:rPr lang="nl-BE" sz="1800" dirty="0" err="1"/>
              <a:t>Ondrej</a:t>
            </a:r>
            <a:r>
              <a:rPr lang="nl-BE" sz="1800" dirty="0"/>
              <a:t> </a:t>
            </a:r>
            <a:r>
              <a:rPr lang="nl-BE" sz="1800" dirty="0" err="1"/>
              <a:t>Klejch</a:t>
            </a:r>
            <a:r>
              <a:rPr lang="nl-BE" sz="1800" dirty="0"/>
              <a:t> (</a:t>
            </a:r>
            <a:r>
              <a:rPr lang="nl-BE" sz="1800" dirty="0">
                <a:hlinkClick r:id="rId2"/>
              </a:rPr>
              <a:t>https://github.com/choko/MT-ComparEval</a:t>
            </a:r>
            <a:r>
              <a:rPr lang="nl-BE" sz="1800" dirty="0"/>
              <a:t>)</a:t>
            </a:r>
          </a:p>
          <a:p>
            <a:r>
              <a:rPr lang="nl-BE" sz="1800" dirty="0" err="1"/>
              <a:t>Written</a:t>
            </a:r>
            <a:r>
              <a:rPr lang="nl-BE" sz="1800" dirty="0"/>
              <a:t> in PHP, </a:t>
            </a:r>
            <a:r>
              <a:rPr lang="nl-BE" sz="1800" dirty="0" err="1"/>
              <a:t>using</a:t>
            </a:r>
            <a:r>
              <a:rPr lang="nl-BE" sz="1800" dirty="0"/>
              <a:t> </a:t>
            </a:r>
            <a:r>
              <a:rPr lang="nl-BE" sz="1800" dirty="0" err="1"/>
              <a:t>the</a:t>
            </a:r>
            <a:r>
              <a:rPr lang="nl-BE" sz="1800" dirty="0"/>
              <a:t> Nette </a:t>
            </a:r>
            <a:r>
              <a:rPr lang="nl-BE" sz="1800" dirty="0" err="1"/>
              <a:t>framework</a:t>
            </a:r>
            <a:endParaRPr lang="nl-BE" sz="1800" dirty="0"/>
          </a:p>
          <a:p>
            <a:r>
              <a:rPr lang="nl-BE" sz="1800" dirty="0"/>
              <a:t>Tool </a:t>
            </a:r>
            <a:r>
              <a:rPr lang="nl-BE" sz="1800" dirty="0" err="1"/>
              <a:t>for</a:t>
            </a:r>
            <a:r>
              <a:rPr lang="nl-BE" sz="1800" dirty="0"/>
              <a:t> </a:t>
            </a:r>
            <a:r>
              <a:rPr lang="nl-BE" sz="1800" dirty="0" err="1"/>
              <a:t>evaluating</a:t>
            </a:r>
            <a:r>
              <a:rPr lang="nl-BE" sz="1800" dirty="0"/>
              <a:t>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comparing</a:t>
            </a:r>
            <a:r>
              <a:rPr lang="nl-BE" sz="1800" dirty="0"/>
              <a:t> MT systems</a:t>
            </a:r>
          </a:p>
          <a:p>
            <a:r>
              <a:rPr lang="nl-BE" sz="1800" dirty="0"/>
              <a:t>Demo site </a:t>
            </a:r>
            <a:r>
              <a:rPr lang="nl-BE" sz="1800" dirty="0" err="1"/>
              <a:t>with</a:t>
            </a:r>
            <a:r>
              <a:rPr lang="nl-BE" sz="1800" dirty="0"/>
              <a:t> WMT 2014-2019 data: </a:t>
            </a:r>
            <a:r>
              <a:rPr lang="nl-BE" sz="1800" dirty="0">
                <a:hlinkClick r:id="rId3"/>
              </a:rPr>
              <a:t>http://wmt.ufal.cz/</a:t>
            </a:r>
            <a:endParaRPr lang="nl-BE" sz="1800" dirty="0"/>
          </a:p>
          <a:p>
            <a:r>
              <a:rPr lang="nl-BE" sz="1800" dirty="0" err="1"/>
              <a:t>Overview</a:t>
            </a:r>
            <a:r>
              <a:rPr lang="nl-BE" sz="1800" dirty="0"/>
              <a:t> </a:t>
            </a:r>
            <a:r>
              <a:rPr lang="nl-BE" sz="1800" dirty="0" err="1"/>
              <a:t>with</a:t>
            </a:r>
            <a:r>
              <a:rPr lang="nl-BE" sz="1800" dirty="0"/>
              <a:t> </a:t>
            </a:r>
            <a:r>
              <a:rPr lang="nl-BE" sz="1800" i="1" dirty="0" err="1"/>
              <a:t>experiments</a:t>
            </a:r>
            <a:endParaRPr lang="nl-BE" sz="1800" i="1" dirty="0"/>
          </a:p>
          <a:p>
            <a:endParaRPr lang="nl-BE" sz="18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49D72310-591F-4CFB-ABD0-C4616196D0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8513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95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684FD4-A3DB-4136-A3EB-21CDD2FC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nl-BE" sz="1800" dirty="0"/>
              <a:t>An experiment </a:t>
            </a:r>
            <a:r>
              <a:rPr lang="nl-BE" sz="1800" dirty="0" err="1"/>
              <a:t>consists</a:t>
            </a:r>
            <a:r>
              <a:rPr lang="nl-BE" sz="1800" dirty="0"/>
              <a:t> of </a:t>
            </a:r>
            <a:r>
              <a:rPr lang="nl-BE" sz="1800" dirty="0" err="1"/>
              <a:t>several</a:t>
            </a:r>
            <a:r>
              <a:rPr lang="nl-BE" sz="1800" dirty="0"/>
              <a:t> </a:t>
            </a:r>
            <a:r>
              <a:rPr lang="nl-BE" sz="1800" dirty="0" err="1"/>
              <a:t>tasks</a:t>
            </a:r>
            <a:endParaRPr lang="nl-BE" sz="1800" dirty="0"/>
          </a:p>
          <a:p>
            <a:r>
              <a:rPr lang="nl-BE" sz="1800" dirty="0" err="1"/>
              <a:t>Each</a:t>
            </a:r>
            <a:r>
              <a:rPr lang="nl-BE" sz="1800" dirty="0"/>
              <a:t> </a:t>
            </a:r>
            <a:r>
              <a:rPr lang="nl-BE" sz="1800" dirty="0" err="1"/>
              <a:t>task</a:t>
            </a:r>
            <a:r>
              <a:rPr lang="nl-BE" sz="1800" dirty="0"/>
              <a:t> shares </a:t>
            </a:r>
            <a:r>
              <a:rPr lang="nl-BE" sz="1800" dirty="0" err="1"/>
              <a:t>the</a:t>
            </a:r>
            <a:r>
              <a:rPr lang="nl-BE" sz="1800" dirty="0"/>
              <a:t> </a:t>
            </a:r>
            <a:r>
              <a:rPr lang="nl-BE" sz="1800" dirty="0" err="1"/>
              <a:t>same</a:t>
            </a:r>
            <a:r>
              <a:rPr lang="nl-BE" sz="1800" dirty="0"/>
              <a:t> source </a:t>
            </a:r>
            <a:r>
              <a:rPr lang="nl-BE" sz="1800" dirty="0" err="1"/>
              <a:t>and</a:t>
            </a:r>
            <a:r>
              <a:rPr lang="nl-BE" sz="1800" dirty="0"/>
              <a:t> </a:t>
            </a:r>
            <a:r>
              <a:rPr lang="nl-BE" sz="1800" dirty="0" err="1"/>
              <a:t>reference</a:t>
            </a:r>
            <a:endParaRPr lang="nl-BE" sz="1800" dirty="0"/>
          </a:p>
          <a:p>
            <a:r>
              <a:rPr lang="nl-BE" sz="1800" dirty="0" err="1"/>
              <a:t>Translation</a:t>
            </a:r>
            <a:r>
              <a:rPr lang="nl-BE" sz="1800" dirty="0"/>
              <a:t> </a:t>
            </a:r>
            <a:r>
              <a:rPr lang="nl-BE" sz="1800" dirty="0" err="1"/>
              <a:t>differs</a:t>
            </a:r>
            <a:r>
              <a:rPr lang="nl-BE" sz="1800" dirty="0"/>
              <a:t> </a:t>
            </a:r>
            <a:r>
              <a:rPr lang="nl-BE" sz="1800" dirty="0" err="1"/>
              <a:t>for</a:t>
            </a:r>
            <a:r>
              <a:rPr lang="nl-BE" sz="1800" dirty="0"/>
              <a:t> </a:t>
            </a:r>
            <a:r>
              <a:rPr lang="nl-BE" sz="1800" dirty="0" err="1"/>
              <a:t>each</a:t>
            </a:r>
            <a:r>
              <a:rPr lang="nl-BE" sz="1800" dirty="0"/>
              <a:t> </a:t>
            </a:r>
            <a:r>
              <a:rPr lang="nl-BE" sz="1800" dirty="0" err="1"/>
              <a:t>task</a:t>
            </a:r>
            <a:endParaRPr lang="nl-BE" sz="1800" dirty="0"/>
          </a:p>
          <a:p>
            <a:endParaRPr lang="nl-BE" sz="1800" dirty="0"/>
          </a:p>
          <a:p>
            <a:endParaRPr lang="nl-BE" sz="18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230C038-8B86-4D49-A14D-2093083A60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9654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0263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A9693F-23A7-47CA-B4BA-1891A2A4D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Large-scale experiments</a:t>
            </a:r>
          </a:p>
        </p:txBody>
      </p:sp>
    </p:spTree>
    <p:extLst>
      <p:ext uri="{BB962C8B-B14F-4D97-AF65-F5344CB8AC3E}">
        <p14:creationId xmlns:p14="http://schemas.microsoft.com/office/powerpoint/2010/main" val="461069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E960AC-D5EC-4883-AFB5-F7D6293C6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 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69C1575-D78C-4008-A3A4-7B86A856D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810" y="0"/>
            <a:ext cx="6836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51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E960AC-D5EC-4883-AFB5-F7D6293C6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 </a:t>
            </a:r>
            <a:endParaRPr lang="nl-BE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6C42E957-DD19-4DDC-8B95-BEFF85955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447" y="0"/>
            <a:ext cx="7159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92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5DA8CF45-70A8-4EE8-B129-31547FE03113}"/>
              </a:ext>
            </a:extLst>
          </p:cNvPr>
          <p:cNvSpPr txBox="1"/>
          <p:nvPr/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Additions and changes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Fork at </a:t>
            </a:r>
            <a:r>
              <a:rPr lang="en-US" sz="1800" dirty="0">
                <a:hlinkClick r:id="rId2"/>
              </a:rPr>
              <a:t>https://github.com/CrossLangNV/MT-ComparEval</a:t>
            </a:r>
            <a:endParaRPr lang="en-US" sz="1800" dirty="0"/>
          </a:p>
          <a:p>
            <a:r>
              <a:rPr lang="en-US" sz="1800" strike="sngStrike" dirty="0"/>
              <a:t>Experiments</a:t>
            </a:r>
          </a:p>
          <a:p>
            <a:r>
              <a:rPr lang="en-US" sz="1800" dirty="0"/>
              <a:t>Language pairs &gt; Test sets &gt; Engines &gt; Tasks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72E8FE3-7AB3-4B94-82CA-D8720291AA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74" b="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588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944CBB-1292-46AC-A3D6-9B137A62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 dirty="0"/>
              <a:t>Graphical comparison per language pair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1686A51-14CB-47AD-A356-60F2394FC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" r="3280" b="-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8984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A393D60C45AE4C8F86D7B258383892" ma:contentTypeVersion="5" ma:contentTypeDescription="Een nieuw document maken." ma:contentTypeScope="" ma:versionID="ce3c826d290d6e80dba8a780a506ec4b">
  <xsd:schema xmlns:xsd="http://www.w3.org/2001/XMLSchema" xmlns:xs="http://www.w3.org/2001/XMLSchema" xmlns:p="http://schemas.microsoft.com/office/2006/metadata/properties" xmlns:ns3="1c1a2342-52dd-4f44-94f0-c534f0d4c411" xmlns:ns4="a8bea146-267b-4fad-9153-ae8521e827ea" targetNamespace="http://schemas.microsoft.com/office/2006/metadata/properties" ma:root="true" ma:fieldsID="1502ee1fde20f6fbbf31fff69dcb4680" ns3:_="" ns4:_="">
    <xsd:import namespace="1c1a2342-52dd-4f44-94f0-c534f0d4c411"/>
    <xsd:import namespace="a8bea146-267b-4fad-9153-ae8521e827e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1a2342-52dd-4f44-94f0-c534f0d4c4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bea146-267b-4fad-9153-ae8521e827e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535BBAB-D9EC-47A2-8BAA-6B1C6117FE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D55909-3DE8-4C8F-893E-152F2FC4D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1a2342-52dd-4f44-94f0-c534f0d4c411"/>
    <ds:schemaRef ds:uri="a8bea146-267b-4fad-9153-ae8521e827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2F56529-B439-4E6F-BB9E-845FD47F45B6}">
  <ds:schemaRefs>
    <ds:schemaRef ds:uri="1c1a2342-52dd-4f44-94f0-c534f0d4c411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a8bea146-267b-4fad-9153-ae8521e827ea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Breedbeeld</PresentationFormat>
  <Paragraphs>56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Kantoorthema</vt:lpstr>
      <vt:lpstr>MT-ComparEval for large-scale experiments and transfer learning</vt:lpstr>
      <vt:lpstr>MT-ComparEval</vt:lpstr>
      <vt:lpstr>PowerPoint-presentatie</vt:lpstr>
      <vt:lpstr>PowerPoint-presentatie</vt:lpstr>
      <vt:lpstr>Large-scale experiments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Transfer learning</vt:lpstr>
      <vt:lpstr>PowerPoint-presentatie</vt:lpstr>
      <vt:lpstr>PowerPoint-presentatie</vt:lpstr>
      <vt:lpstr>Demo and development work </vt:lpstr>
      <vt:lpstr>PowerPoint-presentatie</vt:lpstr>
      <vt:lpstr>PowerPoint-presentatie</vt:lpstr>
      <vt:lpstr>PowerPoint-presentatie</vt:lpstr>
      <vt:lpstr>PowerPoint-presentatie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MT-ComparEval for large-scale experiments and transfer learning</dc:title>
  <dc:creator>Frederic Everaert</dc:creator>
  <cp:lastModifiedBy>Frederic Everaert</cp:lastModifiedBy>
  <cp:revision>1</cp:revision>
  <dcterms:created xsi:type="dcterms:W3CDTF">2019-08-31T03:18:20Z</dcterms:created>
  <dcterms:modified xsi:type="dcterms:W3CDTF">2019-08-31T08:29:00Z</dcterms:modified>
</cp:coreProperties>
</file>